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0" r:id="rId12"/>
    <p:sldId id="264" r:id="rId13"/>
    <p:sldId id="265" r:id="rId14"/>
    <p:sldId id="266" r:id="rId15"/>
    <p:sldId id="267" r:id="rId16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286160" y="0"/>
            <a:ext cx="69480" cy="5140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4358520" y="0"/>
            <a:ext cx="3850200" cy="5140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tashaiwscope/emulator_v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2800" cy="21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lang="en-US" sz="2800" b="1" strike="noStrike" spc="-1">
                <a:solidFill>
                  <a:srgbClr val="FFC000"/>
                </a:solidFill>
                <a:latin typeface="Playfair Display"/>
                <a:ea typeface="Playfair Display"/>
              </a:rPr>
              <a:t>Open source Linux/Windows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7840" cy="1202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Easy Ethernet&lt;&gt;Serial Bridge&lt;&gt;I2C&lt;&gt;RS485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(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BBB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30" y="744265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873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2"/>
          <a:stretch/>
        </p:blipFill>
        <p:spPr>
          <a:xfrm>
            <a:off x="1262520" y="831960"/>
            <a:ext cx="6616440" cy="431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Open source WPF Sample (Serial loopback)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Picture 3"/>
          <p:cNvPicPr/>
          <p:nvPr/>
        </p:nvPicPr>
        <p:blipFill>
          <a:blip r:embed="rId2"/>
          <a:stretch/>
        </p:blipFill>
        <p:spPr>
          <a:xfrm>
            <a:off x="1905120" y="1078200"/>
            <a:ext cx="5105160" cy="38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lang="en-US" sz="1400" b="1" strike="noStrike" spc="-1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lang="en-US" sz="14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28960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lang="en-US" sz="1400" b="0" strike="noStrike" spc="-1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place. (Bootloader so reliable it we prefer to use bootloader over programmer)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lang="en-US" sz="1400" b="0" strike="noStrike" spc="-1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Number of quantities board are contingent on ordered quantity ( Lead time may change schedule of delivery)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4.nRF24L01 SPI interface with 2x4 onboard header with library.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7.Sample opensource Qt (Windows/Linux), WPF (Windows).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731520" y="1280160"/>
            <a:ext cx="7328160" cy="38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6"/>
          <p:cNvPicPr/>
          <p:nvPr/>
        </p:nvPicPr>
        <p:blipFill>
          <a:blip r:embed="rId2"/>
          <a:stretch/>
        </p:blipFill>
        <p:spPr>
          <a:xfrm>
            <a:off x="929880" y="1105200"/>
            <a:ext cx="5013000" cy="3923280"/>
          </a:xfrm>
          <a:prstGeom prst="rect">
            <a:avLst/>
          </a:prstGeom>
          <a:ln>
            <a:noFill/>
          </a:ln>
        </p:spPr>
      </p:pic>
      <p:pic>
        <p:nvPicPr>
          <p:cNvPr id="86" name="Picture 2"/>
          <p:cNvPicPr/>
          <p:nvPr/>
        </p:nvPicPr>
        <p:blipFill>
          <a:blip r:embed="rId3"/>
          <a:stretch/>
        </p:blipFill>
        <p:spPr>
          <a:xfrm>
            <a:off x="6042960" y="1005840"/>
            <a:ext cx="2682000" cy="39312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lang="en-US" sz="2000" b="0" strike="noStrike" spc="-1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lang="en-US" sz="18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 Credit card size board just like raspberry PI, it may be accommodated in raspberry PI enclosure. (Middle PIN Ground)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44772" y="3298325"/>
            <a:ext cx="1130068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91040" y="3705840"/>
            <a:ext cx="94788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941480" y="4895280"/>
            <a:ext cx="2201040" cy="2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900" b="1" strike="noStrike" spc="-1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740360" y="3596400"/>
            <a:ext cx="1294920" cy="6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4788360" y="1756440"/>
            <a:ext cx="602280" cy="2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600" b="1" strike="noStrike" spc="-1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3963240" y="1643040"/>
            <a:ext cx="8647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02280" y="1581120"/>
            <a:ext cx="87876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5252400" y="4870440"/>
            <a:ext cx="175752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5391720" y="4619520"/>
            <a:ext cx="233280" cy="22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1218600" y="4516200"/>
            <a:ext cx="97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7123680" y="2087280"/>
            <a:ext cx="1350000" cy="66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Arial"/>
              </a:rPr>
              <a:t>Wiegand Emulator/Reader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2402280" y="2040120"/>
            <a:ext cx="4226040" cy="2794320"/>
          </a:xfrm>
          <a:prstGeom prst="rect">
            <a:avLst/>
          </a:prstGeom>
          <a:ln>
            <a:noFill/>
          </a:ln>
        </p:spPr>
      </p:pic>
      <p:sp>
        <p:nvSpPr>
          <p:cNvPr id="103" name="CustomShape 14"/>
          <p:cNvSpPr/>
          <p:nvPr/>
        </p:nvSpPr>
        <p:spPr>
          <a:xfrm>
            <a:off x="3198240" y="1611000"/>
            <a:ext cx="94464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3886200" y="4845240"/>
            <a:ext cx="134064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 flipV="1">
            <a:off x="5227200" y="4466160"/>
            <a:ext cx="208692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7"/>
          <p:cNvSpPr/>
          <p:nvPr/>
        </p:nvSpPr>
        <p:spPr>
          <a:xfrm>
            <a:off x="6271200" y="2266920"/>
            <a:ext cx="97236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8"/>
          <p:cNvSpPr/>
          <p:nvPr/>
        </p:nvSpPr>
        <p:spPr>
          <a:xfrm>
            <a:off x="7336800" y="424800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5391000" y="1702080"/>
            <a:ext cx="7290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 flipV="1">
            <a:off x="4515840" y="2751840"/>
            <a:ext cx="2798280" cy="4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1"/>
          <p:cNvSpPr/>
          <p:nvPr/>
        </p:nvSpPr>
        <p:spPr>
          <a:xfrm>
            <a:off x="7301520" y="2596320"/>
            <a:ext cx="161388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70C0"/>
                </a:solidFill>
                <a:latin typeface="Arial"/>
                <a:ea typeface="Arial"/>
              </a:rPr>
              <a:t>FTDI </a:t>
            </a:r>
            <a:r>
              <a:rPr lang="en-US" sz="12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Like TTL UART Header, BBB</a:t>
            </a:r>
            <a:endParaRPr lang="en-US" sz="12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273800" y="309132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23"/>
          <p:cNvSpPr/>
          <p:nvPr/>
        </p:nvSpPr>
        <p:spPr>
          <a:xfrm flipV="1">
            <a:off x="6546600" y="3275640"/>
            <a:ext cx="789120" cy="10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4"/>
          <p:cNvSpPr/>
          <p:nvPr/>
        </p:nvSpPr>
        <p:spPr>
          <a:xfrm flipV="1">
            <a:off x="6436080" y="3807720"/>
            <a:ext cx="1411560" cy="17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5"/>
          <p:cNvSpPr/>
          <p:nvPr/>
        </p:nvSpPr>
        <p:spPr>
          <a:xfrm flipH="1" flipV="1">
            <a:off x="1674840" y="2268718"/>
            <a:ext cx="992160" cy="125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26"/>
          <p:cNvSpPr/>
          <p:nvPr/>
        </p:nvSpPr>
        <p:spPr>
          <a:xfrm flipH="1" flipV="1">
            <a:off x="1217880" y="3908160"/>
            <a:ext cx="1573560" cy="1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7"/>
          <p:cNvSpPr/>
          <p:nvPr/>
        </p:nvSpPr>
        <p:spPr>
          <a:xfrm flipH="1">
            <a:off x="2088720" y="4248000"/>
            <a:ext cx="1566360" cy="46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28"/>
          <p:cNvSpPr/>
          <p:nvPr/>
        </p:nvSpPr>
        <p:spPr>
          <a:xfrm>
            <a:off x="4419720" y="4619520"/>
            <a:ext cx="44640" cy="35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9"/>
          <p:cNvSpPr/>
          <p:nvPr/>
        </p:nvSpPr>
        <p:spPr>
          <a:xfrm>
            <a:off x="4952880" y="4504680"/>
            <a:ext cx="273240" cy="46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64432" y="201348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UAR1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5" name="CustomShape 3"/>
          <p:cNvSpPr/>
          <p:nvPr/>
        </p:nvSpPr>
        <p:spPr>
          <a:xfrm>
            <a:off x="152400" y="237024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UAR2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6" name="CustomShape 3"/>
          <p:cNvSpPr/>
          <p:nvPr/>
        </p:nvSpPr>
        <p:spPr>
          <a:xfrm>
            <a:off x="126780" y="267336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UAR3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7" name="CustomShape 25"/>
          <p:cNvSpPr/>
          <p:nvPr/>
        </p:nvSpPr>
        <p:spPr>
          <a:xfrm flipH="1">
            <a:off x="1674840" y="3230760"/>
            <a:ext cx="1370520" cy="20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5"/>
          <p:cNvSpPr/>
          <p:nvPr/>
        </p:nvSpPr>
        <p:spPr>
          <a:xfrm flipH="1">
            <a:off x="1711892" y="2341440"/>
            <a:ext cx="2021907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25"/>
          <p:cNvSpPr/>
          <p:nvPr/>
        </p:nvSpPr>
        <p:spPr>
          <a:xfrm flipH="1">
            <a:off x="1674840" y="2341440"/>
            <a:ext cx="2592359" cy="6113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28600" y="28584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"/>
          <p:cNvSpPr/>
          <p:nvPr/>
        </p:nvSpPr>
        <p:spPr>
          <a:xfrm>
            <a:off x="7625880" y="4425480"/>
            <a:ext cx="14742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938520" y="1014480"/>
            <a:ext cx="726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4.Qt4.8 RS485 HalfDuplex/Full Duplex Example.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Wiegnad  Reader/Wiegand Emulator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27" name="Table 4"/>
          <p:cNvGraphicFramePr/>
          <p:nvPr/>
        </p:nvGraphicFramePr>
        <p:xfrm>
          <a:off x="838080" y="1352520"/>
          <a:ext cx="7543440" cy="308352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28" name="Picture 4"/>
          <p:cNvPicPr/>
          <p:nvPr/>
        </p:nvPicPr>
        <p:blipFill>
          <a:blip r:embed="rId3"/>
          <a:stretch/>
        </p:blipFill>
        <p:spPr>
          <a:xfrm>
            <a:off x="6059880" y="631440"/>
            <a:ext cx="980640" cy="64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3" name="Table 4"/>
          <p:cNvGraphicFramePr/>
          <p:nvPr/>
        </p:nvGraphicFramePr>
        <p:xfrm>
          <a:off x="1219320" y="1253520"/>
          <a:ext cx="7162560" cy="263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5"/>
          <p:cNvSpPr/>
          <p:nvPr/>
        </p:nvSpPr>
        <p:spPr>
          <a:xfrm>
            <a:off x="990720" y="3943440"/>
            <a:ext cx="746460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5" name="Picture 4"/>
          <p:cNvPicPr/>
          <p:nvPr/>
        </p:nvPicPr>
        <p:blipFill>
          <a:blip r:embed="rId3"/>
          <a:stretch/>
        </p:blipFill>
        <p:spPr>
          <a:xfrm>
            <a:off x="6141600" y="732240"/>
            <a:ext cx="874080" cy="49212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1219320" y="3935160"/>
            <a:ext cx="7162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lang="en-US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</a:t>
            </a:r>
            <a:r>
              <a:rPr lang="en-US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github.com/natashaiwscope/emulator_v0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Open 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Oswald"/>
                <a:ea typeface="Oswald"/>
              </a:rPr>
              <a:t>BeagleBone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 Black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37962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6172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</TotalTime>
  <Words>597</Words>
  <Application>Microsoft Office PowerPoint</Application>
  <PresentationFormat>On-screen Show (16:9)</PresentationFormat>
  <Paragraphs>129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Task Prototype System V1</dc:title>
  <dc:subject/>
  <dc:creator>vs</dc:creator>
  <dc:description/>
  <cp:lastModifiedBy>vs</cp:lastModifiedBy>
  <cp:revision>70</cp:revision>
  <dcterms:modified xsi:type="dcterms:W3CDTF">2017-12-15T05:20:18Z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